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3" r:id="rId3"/>
    <p:sldId id="269" r:id="rId4"/>
    <p:sldId id="258" r:id="rId5"/>
    <p:sldId id="261" r:id="rId6"/>
    <p:sldId id="280" r:id="rId7"/>
    <p:sldId id="259" r:id="rId8"/>
    <p:sldId id="264" r:id="rId9"/>
    <p:sldId id="260" r:id="rId10"/>
    <p:sldId id="277" r:id="rId11"/>
    <p:sldId id="278" r:id="rId12"/>
    <p:sldId id="265" r:id="rId13"/>
    <p:sldId id="276" r:id="rId14"/>
    <p:sldId id="273" r:id="rId15"/>
    <p:sldId id="263" r:id="rId16"/>
    <p:sldId id="270" r:id="rId17"/>
    <p:sldId id="268" r:id="rId18"/>
    <p:sldId id="272" r:id="rId19"/>
    <p:sldId id="257" r:id="rId20"/>
    <p:sldId id="262" r:id="rId21"/>
    <p:sldId id="266" r:id="rId22"/>
    <p:sldId id="271" r:id="rId23"/>
    <p:sldId id="267" r:id="rId24"/>
    <p:sldId id="275" r:id="rId25"/>
    <p:sldId id="27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C799D9-E219-4DBE-ACA7-9154A73AF76F}" v="2" dt="2022-05-12T22:52:05.9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Woody" userId="25973424-b725-4347-ba63-3ff4531bc2fc" providerId="ADAL" clId="{C5C799D9-E219-4DBE-ACA7-9154A73AF76F}"/>
    <pc:docChg chg="delSld">
      <pc:chgData name="David Woody" userId="25973424-b725-4347-ba63-3ff4531bc2fc" providerId="ADAL" clId="{C5C799D9-E219-4DBE-ACA7-9154A73AF76F}" dt="2022-05-12T22:52:05.957" v="1" actId="47"/>
      <pc:docMkLst>
        <pc:docMk/>
      </pc:docMkLst>
      <pc:sldChg chg="del">
        <pc:chgData name="David Woody" userId="25973424-b725-4347-ba63-3ff4531bc2fc" providerId="ADAL" clId="{C5C799D9-E219-4DBE-ACA7-9154A73AF76F}" dt="2022-05-12T22:52:04.072" v="0" actId="47"/>
        <pc:sldMkLst>
          <pc:docMk/>
          <pc:sldMk cId="1549739273" sldId="281"/>
        </pc:sldMkLst>
      </pc:sldChg>
      <pc:sldChg chg="del">
        <pc:chgData name="David Woody" userId="25973424-b725-4347-ba63-3ff4531bc2fc" providerId="ADAL" clId="{C5C799D9-E219-4DBE-ACA7-9154A73AF76F}" dt="2022-05-12T22:52:05.957" v="1" actId="47"/>
        <pc:sldMkLst>
          <pc:docMk/>
          <pc:sldMk cId="1359782093" sldId="28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719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257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06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980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808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528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130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975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727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95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02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Confetti">
          <a:fgClr>
            <a:schemeClr val="bg1"/>
          </a:fgClr>
          <a:bgClr>
            <a:srgbClr val="FFC0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49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extLst>
              <a:ext uri="{FF2B5EF4-FFF2-40B4-BE49-F238E27FC236}">
                <a16:creationId xmlns:a16="http://schemas.microsoft.com/office/drawing/2014/main" id="{D2338136-925E-41E4-A3E8-2F89ABC9C1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3" y="-22"/>
            <a:ext cx="12191997" cy="6858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206190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37374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0320C3-F245-4D25-8783-D14DB5F8B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6" y="643467"/>
            <a:ext cx="5452529" cy="3569242"/>
          </a:xfrm>
        </p:spPr>
        <p:txBody>
          <a:bodyPr anchor="t">
            <a:normAutofit/>
          </a:bodyPr>
          <a:lstStyle/>
          <a:p>
            <a:pPr algn="r"/>
            <a:r>
              <a:rPr lang="en-US" sz="6600">
                <a:solidFill>
                  <a:schemeClr val="bg1"/>
                </a:solidFill>
              </a:rPr>
              <a:t>The Age of Exploration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0AAF46-0F50-48F0-B78F-EB2593FCC2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9055" y="4551036"/>
            <a:ext cx="5449479" cy="1663495"/>
          </a:xfrm>
        </p:spPr>
        <p:txBody>
          <a:bodyPr anchor="b">
            <a:normAutofit/>
          </a:bodyPr>
          <a:lstStyle/>
          <a:p>
            <a:pPr algn="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30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ED180-04E3-460D-8676-D742C6117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Amerigo Vespucci</a:t>
            </a:r>
          </a:p>
        </p:txBody>
      </p:sp>
      <p:pic>
        <p:nvPicPr>
          <p:cNvPr id="6" name="Content Placeholder 5" descr="A picture containing text, book, sitting, small&#10;&#10;Description automatically generated">
            <a:extLst>
              <a:ext uri="{FF2B5EF4-FFF2-40B4-BE49-F238E27FC236}">
                <a16:creationId xmlns:a16="http://schemas.microsoft.com/office/drawing/2014/main" id="{F57BB008-3246-4ED7-8C94-F555C25D88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35" y="1843752"/>
            <a:ext cx="3588449" cy="4915685"/>
          </a:xfrm>
        </p:spPr>
      </p:pic>
      <p:pic>
        <p:nvPicPr>
          <p:cNvPr id="8" name="Content Placeholder 7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BF670BE6-0EB7-4568-BBFA-8593F96398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444" y="2307265"/>
            <a:ext cx="7711002" cy="4457922"/>
          </a:xfrm>
        </p:spPr>
      </p:pic>
    </p:spTree>
    <p:extLst>
      <p:ext uri="{BB962C8B-B14F-4D97-AF65-F5344CB8AC3E}">
        <p14:creationId xmlns:p14="http://schemas.microsoft.com/office/powerpoint/2010/main" val="1027738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E5436-C5CA-417D-B8AB-BA85181BD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Martin </a:t>
            </a:r>
            <a:r>
              <a:rPr lang="en-US" err="1"/>
              <a:t>Waldseemuller</a:t>
            </a:r>
            <a:endParaRPr lang="en-US"/>
          </a:p>
        </p:txBody>
      </p:sp>
      <p:pic>
        <p:nvPicPr>
          <p:cNvPr id="6" name="Content Placeholder 5" descr="A painting of a person&#10;&#10;Description automatically generated">
            <a:extLst>
              <a:ext uri="{FF2B5EF4-FFF2-40B4-BE49-F238E27FC236}">
                <a16:creationId xmlns:a16="http://schemas.microsoft.com/office/drawing/2014/main" id="{7F5EE178-21EB-45EF-8269-DF54A3C741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74" y="1808928"/>
            <a:ext cx="3460898" cy="5000998"/>
          </a:xfrm>
        </p:spPr>
      </p:pic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C30B5839-71B1-4325-9596-C1F52AF4D0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298" y="1859039"/>
            <a:ext cx="7961185" cy="4466561"/>
          </a:xfrm>
        </p:spPr>
      </p:pic>
    </p:spTree>
    <p:extLst>
      <p:ext uri="{BB962C8B-B14F-4D97-AF65-F5344CB8AC3E}">
        <p14:creationId xmlns:p14="http://schemas.microsoft.com/office/powerpoint/2010/main" val="1165167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D70C0-0B09-45B8-83A7-A5C1C2729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58" y="365125"/>
            <a:ext cx="11961628" cy="1325563"/>
          </a:xfrm>
        </p:spPr>
        <p:txBody>
          <a:bodyPr>
            <a:noAutofit/>
          </a:bodyPr>
          <a:lstStyle/>
          <a:p>
            <a:r>
              <a:rPr lang="en-US" sz="4000"/>
              <a:t>Bartolome de las Casas    vs.   Juan de Sepulveda</a:t>
            </a:r>
          </a:p>
        </p:txBody>
      </p:sp>
      <p:pic>
        <p:nvPicPr>
          <p:cNvPr id="8" name="Content Placeholder 7" descr="A statue of a person&#10;&#10;Description automatically generated">
            <a:extLst>
              <a:ext uri="{FF2B5EF4-FFF2-40B4-BE49-F238E27FC236}">
                <a16:creationId xmlns:a16="http://schemas.microsoft.com/office/drawing/2014/main" id="{EA5212C1-563C-4E79-9816-314338F2B9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4" y="1777845"/>
            <a:ext cx="5061098" cy="5061098"/>
          </a:xfrm>
        </p:spPr>
      </p:pic>
      <p:pic>
        <p:nvPicPr>
          <p:cNvPr id="10" name="Content Placeholder 9" descr="A picture containing text, book, building, photo&#10;&#10;Description automatically generated">
            <a:extLst>
              <a:ext uri="{FF2B5EF4-FFF2-40B4-BE49-F238E27FC236}">
                <a16:creationId xmlns:a16="http://schemas.microsoft.com/office/drawing/2014/main" id="{27100793-E1B5-4E2D-BF25-FA72373786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432" y="1777845"/>
            <a:ext cx="4079358" cy="5094124"/>
          </a:xfrm>
        </p:spPr>
      </p:pic>
    </p:spTree>
    <p:extLst>
      <p:ext uri="{BB962C8B-B14F-4D97-AF65-F5344CB8AC3E}">
        <p14:creationId xmlns:p14="http://schemas.microsoft.com/office/powerpoint/2010/main" val="1011808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3AA84-F338-493F-A92A-52027920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Vasco Nunez de Balboa</a:t>
            </a:r>
          </a:p>
        </p:txBody>
      </p:sp>
      <p:pic>
        <p:nvPicPr>
          <p:cNvPr id="6" name="Content Placeholder 5" descr="A person wearing a hat and armor&#10;&#10;Description automatically generated">
            <a:extLst>
              <a:ext uri="{FF2B5EF4-FFF2-40B4-BE49-F238E27FC236}">
                <a16:creationId xmlns:a16="http://schemas.microsoft.com/office/drawing/2014/main" id="{2DE20A87-794C-4318-BE77-998013B0AC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8152"/>
            <a:ext cx="6286846" cy="4188611"/>
          </a:xfrm>
        </p:spPr>
      </p:pic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4ED23718-0826-419C-9405-4B33FE3F6A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09" y="2237626"/>
            <a:ext cx="5918791" cy="4320943"/>
          </a:xfrm>
        </p:spPr>
      </p:pic>
    </p:spTree>
    <p:extLst>
      <p:ext uri="{BB962C8B-B14F-4D97-AF65-F5344CB8AC3E}">
        <p14:creationId xmlns:p14="http://schemas.microsoft.com/office/powerpoint/2010/main" val="505547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641CD-3F5F-4266-B02D-C12B939C6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Juan Ponce de Leon</a:t>
            </a:r>
          </a:p>
        </p:txBody>
      </p:sp>
      <p:pic>
        <p:nvPicPr>
          <p:cNvPr id="6" name="Content Placeholder 5" descr="A person wearing a hat&#10;&#10;Description automatically generated">
            <a:extLst>
              <a:ext uri="{FF2B5EF4-FFF2-40B4-BE49-F238E27FC236}">
                <a16:creationId xmlns:a16="http://schemas.microsoft.com/office/drawing/2014/main" id="{FFEC0750-B008-4DD6-A303-7CF8C442A7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358" y="1823080"/>
            <a:ext cx="3877269" cy="4970858"/>
          </a:xfrm>
        </p:spPr>
      </p:pic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9C8AC6AF-1080-479B-8C14-195ACBFC4F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075" y="1893772"/>
            <a:ext cx="6375990" cy="4829473"/>
          </a:xfrm>
        </p:spPr>
      </p:pic>
    </p:spTree>
    <p:extLst>
      <p:ext uri="{BB962C8B-B14F-4D97-AF65-F5344CB8AC3E}">
        <p14:creationId xmlns:p14="http://schemas.microsoft.com/office/powerpoint/2010/main" val="204166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71B80-D604-4CDE-B8EA-AAD747A4A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Hernan Cortes</a:t>
            </a:r>
          </a:p>
        </p:txBody>
      </p:sp>
      <p:pic>
        <p:nvPicPr>
          <p:cNvPr id="6" name="Content Placeholder 5" descr="A person wearing a hat&#10;&#10;Description automatically generated">
            <a:extLst>
              <a:ext uri="{FF2B5EF4-FFF2-40B4-BE49-F238E27FC236}">
                <a16:creationId xmlns:a16="http://schemas.microsoft.com/office/drawing/2014/main" id="{63CEE228-32DF-415C-8F67-D1529CB858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9236"/>
            <a:ext cx="5966736" cy="3356289"/>
          </a:xfrm>
        </p:spPr>
      </p:pic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AC2F39D7-70A6-4694-9F3D-47E73FB77D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597" y="3338623"/>
            <a:ext cx="6423403" cy="3519377"/>
          </a:xfrm>
        </p:spPr>
      </p:pic>
    </p:spTree>
    <p:extLst>
      <p:ext uri="{BB962C8B-B14F-4D97-AF65-F5344CB8AC3E}">
        <p14:creationId xmlns:p14="http://schemas.microsoft.com/office/powerpoint/2010/main" val="3432544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04CBA-EE0B-47CB-AEF7-3D410983C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Ferdinand Magellan</a:t>
            </a:r>
          </a:p>
        </p:txBody>
      </p:sp>
      <p:pic>
        <p:nvPicPr>
          <p:cNvPr id="6" name="Content Placeholder 5" descr="A person wearing a hat&#10;&#10;Description automatically generated">
            <a:extLst>
              <a:ext uri="{FF2B5EF4-FFF2-40B4-BE49-F238E27FC236}">
                <a16:creationId xmlns:a16="http://schemas.microsoft.com/office/drawing/2014/main" id="{D7A6DE31-9D48-4F69-82DA-4120C735AB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9568"/>
            <a:ext cx="6136266" cy="3451650"/>
          </a:xfrm>
        </p:spPr>
      </p:pic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6CA99B9D-C0CA-45AC-B23D-62931F1F16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479" y="2596035"/>
            <a:ext cx="6418521" cy="4261966"/>
          </a:xfrm>
        </p:spPr>
      </p:pic>
    </p:spTree>
    <p:extLst>
      <p:ext uri="{BB962C8B-B14F-4D97-AF65-F5344CB8AC3E}">
        <p14:creationId xmlns:p14="http://schemas.microsoft.com/office/powerpoint/2010/main" val="1091375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C74C5-5226-404E-9AE0-C77909E8D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Giovanni da </a:t>
            </a:r>
            <a:r>
              <a:rPr lang="en-US" err="1"/>
              <a:t>Verrazzano</a:t>
            </a:r>
            <a:endParaRPr lang="en-US"/>
          </a:p>
        </p:txBody>
      </p:sp>
      <p:pic>
        <p:nvPicPr>
          <p:cNvPr id="6" name="Content Placeholder 5" descr="A close up of a person&#10;&#10;Description automatically generated">
            <a:extLst>
              <a:ext uri="{FF2B5EF4-FFF2-40B4-BE49-F238E27FC236}">
                <a16:creationId xmlns:a16="http://schemas.microsoft.com/office/drawing/2014/main" id="{4DE47F23-FAA5-4C4C-A874-3B33E30F5A1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43" y="1872215"/>
            <a:ext cx="5911703" cy="4926419"/>
          </a:xfrm>
        </p:spPr>
      </p:pic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A66C8626-4B29-4CDF-8794-6F329467BB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457926"/>
            <a:ext cx="6592186" cy="3213691"/>
          </a:xfrm>
        </p:spPr>
      </p:pic>
    </p:spTree>
    <p:extLst>
      <p:ext uri="{BB962C8B-B14F-4D97-AF65-F5344CB8AC3E}">
        <p14:creationId xmlns:p14="http://schemas.microsoft.com/office/powerpoint/2010/main" val="3822841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FD6C7-2482-4111-8A74-73D7AE26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Francisco Pizarro</a:t>
            </a:r>
          </a:p>
        </p:txBody>
      </p:sp>
      <p:pic>
        <p:nvPicPr>
          <p:cNvPr id="6" name="Content Placeholder 5" descr="A person wearing a hat&#10;&#10;Description automatically generated">
            <a:extLst>
              <a:ext uri="{FF2B5EF4-FFF2-40B4-BE49-F238E27FC236}">
                <a16:creationId xmlns:a16="http://schemas.microsoft.com/office/drawing/2014/main" id="{0C6B1956-7383-4EDD-90C3-0C2A3B9AB6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822486"/>
            <a:ext cx="3872023" cy="4985439"/>
          </a:xfrm>
        </p:spPr>
      </p:pic>
      <p:pic>
        <p:nvPicPr>
          <p:cNvPr id="8" name="Content Placeholder 7" descr="Diagram, map&#10;&#10;Description automatically generated">
            <a:extLst>
              <a:ext uri="{FF2B5EF4-FFF2-40B4-BE49-F238E27FC236}">
                <a16:creationId xmlns:a16="http://schemas.microsoft.com/office/drawing/2014/main" id="{D8E5C24E-477A-4FCB-8300-5E5E4118C5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437" y="1890872"/>
            <a:ext cx="6301563" cy="4748053"/>
          </a:xfrm>
        </p:spPr>
      </p:pic>
    </p:spTree>
    <p:extLst>
      <p:ext uri="{BB962C8B-B14F-4D97-AF65-F5344CB8AC3E}">
        <p14:creationId xmlns:p14="http://schemas.microsoft.com/office/powerpoint/2010/main" val="4213676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978C8-6471-4D0D-A827-A281F9FE0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Jacques Cartier</a:t>
            </a:r>
          </a:p>
        </p:txBody>
      </p:sp>
      <p:pic>
        <p:nvPicPr>
          <p:cNvPr id="6" name="Content Placeholder 5" descr="A person wearing a hat&#10;&#10;Description automatically generated">
            <a:extLst>
              <a:ext uri="{FF2B5EF4-FFF2-40B4-BE49-F238E27FC236}">
                <a16:creationId xmlns:a16="http://schemas.microsoft.com/office/drawing/2014/main" id="{F80907F1-9751-47D5-A587-6DEC6E1EC7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40" y="1765575"/>
            <a:ext cx="6798650" cy="5092425"/>
          </a:xfrm>
        </p:spPr>
      </p:pic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5CD1CDBF-4287-4D76-B2FF-B265C432A1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004" y="1802789"/>
            <a:ext cx="4961024" cy="3385899"/>
          </a:xfrm>
        </p:spPr>
      </p:pic>
    </p:spTree>
    <p:extLst>
      <p:ext uri="{BB962C8B-B14F-4D97-AF65-F5344CB8AC3E}">
        <p14:creationId xmlns:p14="http://schemas.microsoft.com/office/powerpoint/2010/main" val="2892840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01DE2-1153-46CC-B545-60B89CE3FC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The Hundred Years War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F67E60-8AE3-4BA6-BE47-8726F0B7C9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824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5CE56-7BF7-4E1D-B8BB-94C6DED48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Francisco Coronado</a:t>
            </a:r>
          </a:p>
        </p:txBody>
      </p:sp>
      <p:pic>
        <p:nvPicPr>
          <p:cNvPr id="6" name="Content Placeholder 5" descr="A close up of a person&#10;&#10;Description automatically generated">
            <a:extLst>
              <a:ext uri="{FF2B5EF4-FFF2-40B4-BE49-F238E27FC236}">
                <a16:creationId xmlns:a16="http://schemas.microsoft.com/office/drawing/2014/main" id="{CC502E18-EE79-4188-82D9-DA6DBF018D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0487"/>
            <a:ext cx="5135526" cy="5089877"/>
          </a:xfrm>
        </p:spPr>
      </p:pic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D83FA914-4CAF-47CD-AFDC-E180FEA9D2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848" y="1821120"/>
            <a:ext cx="5139412" cy="5036880"/>
          </a:xfrm>
        </p:spPr>
      </p:pic>
    </p:spTree>
    <p:extLst>
      <p:ext uri="{BB962C8B-B14F-4D97-AF65-F5344CB8AC3E}">
        <p14:creationId xmlns:p14="http://schemas.microsoft.com/office/powerpoint/2010/main" val="1417765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6E065-72AD-4A85-9C4F-88EF21B2C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Hernando de Soto</a:t>
            </a:r>
          </a:p>
        </p:txBody>
      </p:sp>
      <p:pic>
        <p:nvPicPr>
          <p:cNvPr id="6" name="Content Placeholder 5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AB0A70A7-6359-4ECC-809F-19856A9316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20" y="1878363"/>
            <a:ext cx="4261220" cy="5067956"/>
          </a:xfrm>
        </p:spPr>
      </p:pic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E3F3F181-D8DA-42ED-9253-361E8A3443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972" y="1801018"/>
            <a:ext cx="6384089" cy="5056981"/>
          </a:xfrm>
        </p:spPr>
      </p:pic>
    </p:spTree>
    <p:extLst>
      <p:ext uri="{BB962C8B-B14F-4D97-AF65-F5344CB8AC3E}">
        <p14:creationId xmlns:p14="http://schemas.microsoft.com/office/powerpoint/2010/main" val="381660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14C93-FA6C-4D6F-91F9-091927DC5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Gerardus Mercator</a:t>
            </a:r>
          </a:p>
        </p:txBody>
      </p:sp>
      <p:pic>
        <p:nvPicPr>
          <p:cNvPr id="6" name="Content Placeholder 5" descr="A picture containing old, person, mirror&#10;&#10;Description automatically generated">
            <a:extLst>
              <a:ext uri="{FF2B5EF4-FFF2-40B4-BE49-F238E27FC236}">
                <a16:creationId xmlns:a16="http://schemas.microsoft.com/office/drawing/2014/main" id="{21FBF6D7-2921-459F-A59E-82839F6A80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5" y="1786656"/>
            <a:ext cx="3763926" cy="5070413"/>
          </a:xfrm>
        </p:spPr>
      </p:pic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D1318673-16AD-4508-802E-B38BADDAB8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813237"/>
            <a:ext cx="8077199" cy="4515154"/>
          </a:xfrm>
        </p:spPr>
      </p:pic>
    </p:spTree>
    <p:extLst>
      <p:ext uri="{BB962C8B-B14F-4D97-AF65-F5344CB8AC3E}">
        <p14:creationId xmlns:p14="http://schemas.microsoft.com/office/powerpoint/2010/main" val="19622655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DC9FA-DCEB-4D7F-BF14-50802E0D2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Francis Drake</a:t>
            </a:r>
          </a:p>
        </p:txBody>
      </p:sp>
      <p:pic>
        <p:nvPicPr>
          <p:cNvPr id="6" name="Content Placeholder 5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9E383F77-1F6B-43B5-B354-3C6256590C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81" y="1759743"/>
            <a:ext cx="5061098" cy="5061098"/>
          </a:xfrm>
        </p:spPr>
      </p:pic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45135706-1599-4B8E-B6BD-BBE273E628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286" y="2307376"/>
            <a:ext cx="6851714" cy="3848875"/>
          </a:xfrm>
        </p:spPr>
      </p:pic>
    </p:spTree>
    <p:extLst>
      <p:ext uri="{BB962C8B-B14F-4D97-AF65-F5344CB8AC3E}">
        <p14:creationId xmlns:p14="http://schemas.microsoft.com/office/powerpoint/2010/main" val="33916641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88FBB-9F92-42E3-AF89-98D2F7FF9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guy and a girl</a:t>
            </a:r>
          </a:p>
        </p:txBody>
      </p:sp>
      <p:pic>
        <p:nvPicPr>
          <p:cNvPr id="6" name="Content Placeholder 5" descr="A person wearing a hat&#10;&#10;Description automatically generated">
            <a:extLst>
              <a:ext uri="{FF2B5EF4-FFF2-40B4-BE49-F238E27FC236}">
                <a16:creationId xmlns:a16="http://schemas.microsoft.com/office/drawing/2014/main" id="{2601EC04-EEC7-45B7-821D-3D302A6539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12984"/>
            <a:ext cx="5181600" cy="3884570"/>
          </a:xfrm>
        </p:spPr>
      </p:pic>
      <p:pic>
        <p:nvPicPr>
          <p:cNvPr id="8" name="Content Placeholder 7" descr="A picture containing clothing, wearing&#10;&#10;Description automatically generated">
            <a:extLst>
              <a:ext uri="{FF2B5EF4-FFF2-40B4-BE49-F238E27FC236}">
                <a16:creationId xmlns:a16="http://schemas.microsoft.com/office/drawing/2014/main" id="{5F59C50F-ED2F-471F-BA16-7CFC5A5A2F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769056"/>
            <a:ext cx="5181600" cy="2572425"/>
          </a:xfrm>
        </p:spPr>
      </p:pic>
    </p:spTree>
    <p:extLst>
      <p:ext uri="{BB962C8B-B14F-4D97-AF65-F5344CB8AC3E}">
        <p14:creationId xmlns:p14="http://schemas.microsoft.com/office/powerpoint/2010/main" val="32194603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2116-CD0C-4B96-A139-D7D402B37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Walter Raleigh</a:t>
            </a:r>
          </a:p>
        </p:txBody>
      </p:sp>
      <p:pic>
        <p:nvPicPr>
          <p:cNvPr id="6" name="Content Placeholder 5" descr="A person wearing a hat&#10;&#10;Description automatically generated">
            <a:extLst>
              <a:ext uri="{FF2B5EF4-FFF2-40B4-BE49-F238E27FC236}">
                <a16:creationId xmlns:a16="http://schemas.microsoft.com/office/drawing/2014/main" id="{F2344963-306F-49D1-8F6F-E5EDDAFA9F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12984"/>
            <a:ext cx="5181600" cy="3884570"/>
          </a:xfrm>
        </p:spPr>
      </p:pic>
      <p:pic>
        <p:nvPicPr>
          <p:cNvPr id="8" name="Content Placeholder 7" descr="Diagram, map&#10;&#10;Description automatically generated">
            <a:extLst>
              <a:ext uri="{FF2B5EF4-FFF2-40B4-BE49-F238E27FC236}">
                <a16:creationId xmlns:a16="http://schemas.microsoft.com/office/drawing/2014/main" id="{6AD8951A-6E04-434F-AA27-40DF00DB75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56502"/>
            <a:ext cx="5181600" cy="3797533"/>
          </a:xfrm>
        </p:spPr>
      </p:pic>
    </p:spTree>
    <p:extLst>
      <p:ext uri="{BB962C8B-B14F-4D97-AF65-F5344CB8AC3E}">
        <p14:creationId xmlns:p14="http://schemas.microsoft.com/office/powerpoint/2010/main" val="229210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2C91D-C621-4A5B-A7A7-962D530F1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Prince Henry of Portugal</a:t>
            </a:r>
          </a:p>
        </p:txBody>
      </p:sp>
      <p:pic>
        <p:nvPicPr>
          <p:cNvPr id="6" name="Content Placeholder 5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DEF8E50D-9F3A-485B-962D-CC896202D46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901" y="1791635"/>
            <a:ext cx="3966964" cy="5066365"/>
          </a:xfrm>
        </p:spPr>
      </p:pic>
      <p:pic>
        <p:nvPicPr>
          <p:cNvPr id="8" name="Content Placeholder 7" descr="An old photo of a person&#10;&#10;Description automatically generated">
            <a:extLst>
              <a:ext uri="{FF2B5EF4-FFF2-40B4-BE49-F238E27FC236}">
                <a16:creationId xmlns:a16="http://schemas.microsoft.com/office/drawing/2014/main" id="{85F507A0-948C-4894-BCFE-B41DB492BD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901" y="1961095"/>
            <a:ext cx="3966964" cy="4896905"/>
          </a:xfrm>
        </p:spPr>
      </p:pic>
    </p:spTree>
    <p:extLst>
      <p:ext uri="{BB962C8B-B14F-4D97-AF65-F5344CB8AC3E}">
        <p14:creationId xmlns:p14="http://schemas.microsoft.com/office/powerpoint/2010/main" val="1759663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76DE6-E925-478F-8956-20C5691E2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Bartolomeu Dias</a:t>
            </a:r>
          </a:p>
        </p:txBody>
      </p:sp>
      <p:pic>
        <p:nvPicPr>
          <p:cNvPr id="6" name="Content Placeholder 5" descr="A person wearing a hat&#10;&#10;Description automatically generated">
            <a:extLst>
              <a:ext uri="{FF2B5EF4-FFF2-40B4-BE49-F238E27FC236}">
                <a16:creationId xmlns:a16="http://schemas.microsoft.com/office/drawing/2014/main" id="{10CC6DFC-2CD9-4063-97FF-3924A948B22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6" y="1782964"/>
            <a:ext cx="3774558" cy="5075036"/>
          </a:xfrm>
        </p:spPr>
      </p:pic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910E620C-9A85-4FA3-99E8-2A327DC2A7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902" y="1795486"/>
            <a:ext cx="7044784" cy="4988085"/>
          </a:xfrm>
        </p:spPr>
      </p:pic>
    </p:spTree>
    <p:extLst>
      <p:ext uri="{BB962C8B-B14F-4D97-AF65-F5344CB8AC3E}">
        <p14:creationId xmlns:p14="http://schemas.microsoft.com/office/powerpoint/2010/main" val="1692793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7F417-A8C8-4E1D-B702-27C15BAD7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Cristoforo Colombo</a:t>
            </a:r>
          </a:p>
        </p:txBody>
      </p:sp>
      <p:pic>
        <p:nvPicPr>
          <p:cNvPr id="6" name="Content Placeholder 5" descr="A picture containing person, standing, wearing, umbrella&#10;&#10;Description automatically generated">
            <a:extLst>
              <a:ext uri="{FF2B5EF4-FFF2-40B4-BE49-F238E27FC236}">
                <a16:creationId xmlns:a16="http://schemas.microsoft.com/office/drawing/2014/main" id="{7E5C6B4F-8745-4476-98F1-9F90A62DA1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32400"/>
            <a:ext cx="6539023" cy="3678200"/>
          </a:xfrm>
        </p:spPr>
      </p:pic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29BCBE26-499D-42E6-A790-9C16CE8F16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001" y="2200940"/>
            <a:ext cx="6853999" cy="4578257"/>
          </a:xfrm>
        </p:spPr>
      </p:pic>
    </p:spTree>
    <p:extLst>
      <p:ext uri="{BB962C8B-B14F-4D97-AF65-F5344CB8AC3E}">
        <p14:creationId xmlns:p14="http://schemas.microsoft.com/office/powerpoint/2010/main" val="1107851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BE9F1-0769-4F7E-BA2E-946767B7A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Treaty of Tordesillas</a:t>
            </a:r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33178C72-340A-4B6D-AAB4-E6D5ED8D11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734" y="1786271"/>
            <a:ext cx="6762307" cy="507173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19CE3A-6544-446E-B018-722997036F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36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C39AC-AA1F-4D11-96D9-BE7120077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Giovanni </a:t>
            </a:r>
            <a:r>
              <a:rPr lang="en-US" err="1"/>
              <a:t>Caboto</a:t>
            </a:r>
            <a:endParaRPr lang="en-US"/>
          </a:p>
        </p:txBody>
      </p:sp>
      <p:pic>
        <p:nvPicPr>
          <p:cNvPr id="6" name="Content Placeholder 5" descr="A person wearing a hat&#10;&#10;Description automatically generated">
            <a:extLst>
              <a:ext uri="{FF2B5EF4-FFF2-40B4-BE49-F238E27FC236}">
                <a16:creationId xmlns:a16="http://schemas.microsoft.com/office/drawing/2014/main" id="{E2923A0E-4CBA-4691-ADA8-CA13893085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07" y="1788318"/>
            <a:ext cx="4487051" cy="5061223"/>
          </a:xfrm>
        </p:spPr>
      </p:pic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1AEF2988-03B0-468A-8046-F13F8D03FA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987" y="1913859"/>
            <a:ext cx="7489013" cy="3949997"/>
          </a:xfrm>
        </p:spPr>
      </p:pic>
    </p:spTree>
    <p:extLst>
      <p:ext uri="{BB962C8B-B14F-4D97-AF65-F5344CB8AC3E}">
        <p14:creationId xmlns:p14="http://schemas.microsoft.com/office/powerpoint/2010/main" val="3384042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2A4A8-58BA-4EC2-9CD5-9C9D0051D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Vasco da Gama</a:t>
            </a:r>
          </a:p>
        </p:txBody>
      </p:sp>
      <p:pic>
        <p:nvPicPr>
          <p:cNvPr id="6" name="Content Placeholder 5" descr="A person wearing a hat&#10;&#10;Description automatically generated">
            <a:extLst>
              <a:ext uri="{FF2B5EF4-FFF2-40B4-BE49-F238E27FC236}">
                <a16:creationId xmlns:a16="http://schemas.microsoft.com/office/drawing/2014/main" id="{0C9BF100-1AFB-49D8-8337-933BFABB2C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0590"/>
            <a:ext cx="5866525" cy="5067410"/>
          </a:xfrm>
        </p:spPr>
      </p:pic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715E5B64-44F8-450F-8075-67FF8B9550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760" y="1690687"/>
            <a:ext cx="6293240" cy="5067409"/>
          </a:xfrm>
        </p:spPr>
      </p:pic>
    </p:spTree>
    <p:extLst>
      <p:ext uri="{BB962C8B-B14F-4D97-AF65-F5344CB8AC3E}">
        <p14:creationId xmlns:p14="http://schemas.microsoft.com/office/powerpoint/2010/main" val="3143452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1EF03-8429-4150-82AA-CEBD7A202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Pedro Cabral</a:t>
            </a:r>
          </a:p>
        </p:txBody>
      </p:sp>
      <p:pic>
        <p:nvPicPr>
          <p:cNvPr id="8" name="Content Placeholder 7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4DA5F406-EAF0-4D3E-8439-8E43DF304D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58" y="1872603"/>
            <a:ext cx="5931556" cy="3114067"/>
          </a:xfrm>
        </p:spPr>
      </p:pic>
      <p:pic>
        <p:nvPicPr>
          <p:cNvPr id="10" name="Content Placeholder 9" descr="Map&#10;&#10;Description automatically generated">
            <a:extLst>
              <a:ext uri="{FF2B5EF4-FFF2-40B4-BE49-F238E27FC236}">
                <a16:creationId xmlns:a16="http://schemas.microsoft.com/office/drawing/2014/main" id="{522F20B2-9D00-4992-9328-AB3E99F784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112" y="1872603"/>
            <a:ext cx="6638888" cy="4985397"/>
          </a:xfrm>
        </p:spPr>
      </p:pic>
    </p:spTree>
    <p:extLst>
      <p:ext uri="{BB962C8B-B14F-4D97-AF65-F5344CB8AC3E}">
        <p14:creationId xmlns:p14="http://schemas.microsoft.com/office/powerpoint/2010/main" val="3131953598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AnalogousFromRegularSeedRightStep">
      <a:dk1>
        <a:srgbClr val="000000"/>
      </a:dk1>
      <a:lt1>
        <a:srgbClr val="FFFFFF"/>
      </a:lt1>
      <a:dk2>
        <a:srgbClr val="413624"/>
      </a:dk2>
      <a:lt2>
        <a:srgbClr val="E2E8E7"/>
      </a:lt2>
      <a:accent1>
        <a:srgbClr val="E72951"/>
      </a:accent1>
      <a:accent2>
        <a:srgbClr val="D53E17"/>
      </a:accent2>
      <a:accent3>
        <a:srgbClr val="D89526"/>
      </a:accent3>
      <a:accent4>
        <a:srgbClr val="A4AA12"/>
      </a:accent4>
      <a:accent5>
        <a:srgbClr val="70B420"/>
      </a:accent5>
      <a:accent6>
        <a:srgbClr val="2ABC14"/>
      </a:accent6>
      <a:hlink>
        <a:srgbClr val="31937E"/>
      </a:hlink>
      <a:folHlink>
        <a:srgbClr val="828282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SketchyVTI</vt:lpstr>
      <vt:lpstr>The Age of Exploration</vt:lpstr>
      <vt:lpstr>The Hundred Years War</vt:lpstr>
      <vt:lpstr>Prince Henry of Portugal</vt:lpstr>
      <vt:lpstr>Bartolomeu Dias</vt:lpstr>
      <vt:lpstr>Cristoforo Colombo</vt:lpstr>
      <vt:lpstr>Treaty of Tordesillas</vt:lpstr>
      <vt:lpstr>Giovanni Caboto</vt:lpstr>
      <vt:lpstr>Vasco da Gama</vt:lpstr>
      <vt:lpstr>Pedro Cabral</vt:lpstr>
      <vt:lpstr>Amerigo Vespucci</vt:lpstr>
      <vt:lpstr>Martin Waldseemuller</vt:lpstr>
      <vt:lpstr>Bartolome de las Casas    vs.   Juan de Sepulveda</vt:lpstr>
      <vt:lpstr>Vasco Nunez de Balboa</vt:lpstr>
      <vt:lpstr>Juan Ponce de Leon</vt:lpstr>
      <vt:lpstr>Hernan Cortes</vt:lpstr>
      <vt:lpstr>Ferdinand Magellan</vt:lpstr>
      <vt:lpstr>Giovanni da Verrazzano</vt:lpstr>
      <vt:lpstr>Francisco Pizarro</vt:lpstr>
      <vt:lpstr>Jacques Cartier</vt:lpstr>
      <vt:lpstr>Francisco Coronado</vt:lpstr>
      <vt:lpstr>Hernando de Soto</vt:lpstr>
      <vt:lpstr>Gerardus Mercator</vt:lpstr>
      <vt:lpstr>Francis Drake</vt:lpstr>
      <vt:lpstr>A guy and a girl</vt:lpstr>
      <vt:lpstr>Walter Raleigh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Age of Exploration</dc:title>
  <dc:creator>David Woody</dc:creator>
  <cp:revision>1</cp:revision>
  <dcterms:created xsi:type="dcterms:W3CDTF">2020-09-28T00:56:15Z</dcterms:created>
  <dcterms:modified xsi:type="dcterms:W3CDTF">2022-05-12T22:52:12Z</dcterms:modified>
</cp:coreProperties>
</file>